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2502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B42D46-599D-413C-98B5-24C01DA4BD4F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87D9B5-BF56-4FCD-A99A-9EEF787FF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E832EC-7121-485E-9BE2-6CA3AD0189F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TW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1F2601-49BD-4464-BC31-77F8EFDCAFF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B60460-0062-4488-A9AD-13DAB759D5F4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5686C-3B86-43CB-A8F2-7946376AA79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82775-D47E-4E78-B96A-BFFB9C627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DD9C7-4339-4CBF-91D7-9A0672E3978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853AE-8509-4F35-8B1C-23C8C4736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C49F5-7D40-40AE-AEC1-F52B3BFF6BA1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A6A36-6B7A-43A0-895F-83237112C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0758C-3B29-4D29-8E3F-381FCC595A6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FDC52-C5B5-468F-8A0E-D039AD74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FDC00-64C9-45A9-83B7-ABB568DCE23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87C2E-598A-40D4-BDE5-5B174D7EA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77F1A-9B7C-415F-B672-4842FBC37EF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A3D04-97F9-4259-A1DB-82EB1F45E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CE32B-B784-4BC7-8600-4BB3E02B5BC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C965-97DC-43DE-A115-07952787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A4D1B-2920-466F-A2A6-5A387934022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C87F5-C6C2-475A-BBB6-C0DAFBF66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1134-ABBB-4DDA-BBE8-8A0293D6C36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9B0FC-1D55-4A75-A89D-0DA649B97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5C662-F3EE-47E0-93E2-F14A0D40076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6406-B40F-4272-B7EC-0333D5F90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07E6-C4CC-47C0-B767-811E4909794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33765-95E3-4F30-B375-EFF804698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FE3FBC-8012-4B0C-A338-334EE609772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E6803F-825C-413E-9A11-EAFBE2DD3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71450"/>
            <a:ext cx="9144000" cy="6480175"/>
          </a:xfrm>
        </p:spPr>
        <p:txBody>
          <a:bodyPr/>
          <a:lstStyle/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Take time to be holy, Speak often with God;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Find rest in Him always, And feed on his Word;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Make friends of God's children, 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Help those who are weak; Forgetting in nothing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His blessing to seek.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成聖須用工夫，常儆醒禱告；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常與恩主交通，常領受主道。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舆神兒女為友，幫助軟弱人，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無論所做何事，莫忘求主恩。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 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453188"/>
            <a:ext cx="5943600" cy="2286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zh-CN" sz="1300" b="1" u="sng" smtClean="0">
                <a:solidFill>
                  <a:schemeClr val="accent1"/>
                </a:solidFill>
                <a:latin typeface="Times New Roman" pitchFamily="18" charset="0"/>
              </a:rPr>
              <a:t>(1) Take Time to Be Holy </a:t>
            </a:r>
            <a:r>
              <a:rPr lang="zh-TW" altLang="en-US" sz="1300" b="1" u="sng" smtClean="0">
                <a:solidFill>
                  <a:schemeClr val="accent1"/>
                </a:solidFill>
                <a:latin typeface="Times New Roman" pitchFamily="18" charset="0"/>
                <a:ea typeface="SimSun" pitchFamily="2" charset="-122"/>
              </a:rPr>
              <a:t>成聖須要工夫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71450"/>
            <a:ext cx="9144000" cy="6480175"/>
          </a:xfrm>
        </p:spPr>
        <p:txBody>
          <a:bodyPr/>
          <a:lstStyle/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Take time to be holy, The world rushes on;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Spend much time in secret With Jesus alone.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By looking to Jesus Like Him Thou shalt be;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Thy friends in thy conduct His likeness shall see.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成聖須用工夫，世人何忙碌；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在密室朝見主，領受主恩福。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注目仰望耶穌，你就必像主，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親友從你行為，能看見耶穌。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453188"/>
            <a:ext cx="5943600" cy="2286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zh-CN" sz="1300" b="1" u="sng" smtClean="0">
                <a:solidFill>
                  <a:schemeClr val="accent1"/>
                </a:solidFill>
                <a:latin typeface="Times New Roman" pitchFamily="18" charset="0"/>
              </a:rPr>
              <a:t>(2) Take Time to Be Holy </a:t>
            </a:r>
            <a:r>
              <a:rPr lang="zh-TW" altLang="en-US" sz="1300" b="1" u="sng" smtClean="0">
                <a:solidFill>
                  <a:schemeClr val="accent1"/>
                </a:solidFill>
                <a:latin typeface="Times New Roman" pitchFamily="18" charset="0"/>
                <a:ea typeface="SimSun" pitchFamily="2" charset="-122"/>
              </a:rPr>
              <a:t>成聖須要工夫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71450"/>
            <a:ext cx="9144000" cy="6480175"/>
          </a:xfrm>
        </p:spPr>
        <p:txBody>
          <a:bodyPr/>
          <a:lstStyle/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Take time to be holy, Let Him be Thy guide,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And run not before Him Whatever betide.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In joy or in sorrow still follow Thy Lord,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And looking to Jesus, Still trust in His Word.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成聖須用工夫，讓主引你路；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一路舆主同走，主手常扶助。</a:t>
            </a: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不論是福或苦，仍要跟隨主，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lnSpc>
                <a:spcPts val="3400"/>
              </a:lnSpc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定睛仰望耶穌，堅信我救主。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453188"/>
            <a:ext cx="5943600" cy="2286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80000"/>
              </a:lnSpc>
            </a:pPr>
            <a:r>
              <a:rPr lang="en-US" altLang="zh-CN" sz="1300" b="1" u="sng" smtClean="0">
                <a:solidFill>
                  <a:schemeClr val="accent1"/>
                </a:solidFill>
                <a:latin typeface="Times New Roman" pitchFamily="18" charset="0"/>
              </a:rPr>
              <a:t>(3) Take Time to Be Holy </a:t>
            </a:r>
            <a:r>
              <a:rPr lang="zh-TW" altLang="en-US" sz="1300" b="1" u="sng" smtClean="0">
                <a:solidFill>
                  <a:schemeClr val="accent1"/>
                </a:solidFill>
                <a:latin typeface="Times New Roman" pitchFamily="18" charset="0"/>
                <a:ea typeface="SimSun" pitchFamily="2" charset="-122"/>
              </a:rPr>
              <a:t>成聖須要工夫</a:t>
            </a: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325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DFKai-SB</vt:lpstr>
      <vt:lpstr>SimSun</vt:lpstr>
      <vt:lpstr>PMingLiU</vt:lpstr>
      <vt:lpstr>Office Theme</vt:lpstr>
      <vt:lpstr>(1) Take Time to Be Holy 成聖須要工夫</vt:lpstr>
      <vt:lpstr>(2) Take Time to Be Holy 成聖須要工夫</vt:lpstr>
      <vt:lpstr>(3) Take Time to Be Holy 成聖須要工夫</vt:lpstr>
    </vt:vector>
  </TitlesOfParts>
  <Company>ECCC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(1) Take Time to Be Holy 成聖須要工夫</dc:title>
  <dc:creator>Jong Huang</dc:creator>
  <cp:lastModifiedBy>Mingyong Huang</cp:lastModifiedBy>
  <cp:revision>1</cp:revision>
  <dcterms:created xsi:type="dcterms:W3CDTF">2011-04-10T06:12:54Z</dcterms:created>
  <dcterms:modified xsi:type="dcterms:W3CDTF">2018-03-10T03:24:58Z</dcterms:modified>
</cp:coreProperties>
</file>